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14/02/21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 A.S. 2020/2021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75" y="944563"/>
            <a:ext cx="81724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275" y="909638"/>
            <a:ext cx="8299450" cy="5035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31863"/>
            <a:ext cx="81661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931863"/>
            <a:ext cx="840740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25" y="893763"/>
            <a:ext cx="8540750" cy="5067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38213"/>
            <a:ext cx="82105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675" y="928688"/>
            <a:ext cx="85026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0" y="938213"/>
            <a:ext cx="85979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928688"/>
            <a:ext cx="80200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938213"/>
            <a:ext cx="8432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825" y="941388"/>
            <a:ext cx="8896350" cy="4972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776288"/>
            <a:ext cx="10737850" cy="5302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92125"/>
            <a:ext cx="9779000" cy="5873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542925"/>
            <a:ext cx="9747250" cy="5772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498475"/>
            <a:ext cx="9836150" cy="586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485775"/>
            <a:ext cx="9791700" cy="5886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558800"/>
            <a:ext cx="9779000" cy="5740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450" y="935038"/>
            <a:ext cx="82931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2950" y="919163"/>
            <a:ext cx="81661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785813"/>
            <a:ext cx="9747250" cy="5283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8688"/>
            <a:ext cx="82867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00" y="903288"/>
            <a:ext cx="8178800" cy="5048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915988"/>
            <a:ext cx="8312150" cy="50228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19163"/>
            <a:ext cx="84582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925513"/>
            <a:ext cx="8343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25" y="931863"/>
            <a:ext cx="8413750" cy="4991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925513"/>
            <a:ext cx="84201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919163"/>
            <a:ext cx="814705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928688"/>
            <a:ext cx="85471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1131888"/>
            <a:ext cx="9042400" cy="4591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763588"/>
            <a:ext cx="10433050" cy="5327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75" y="676275"/>
            <a:ext cx="9747250" cy="5505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638175"/>
            <a:ext cx="9677400" cy="55816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644525"/>
            <a:ext cx="9690100" cy="556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03250"/>
            <a:ext cx="9740900" cy="5651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30225"/>
            <a:ext cx="9728200" cy="57975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950913"/>
            <a:ext cx="8248650" cy="4953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944563"/>
            <a:ext cx="8197850" cy="4965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325" y="938213"/>
            <a:ext cx="826135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62013"/>
            <a:ext cx="10058400" cy="5130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925513"/>
            <a:ext cx="80899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935038"/>
            <a:ext cx="8331200" cy="49847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928688"/>
            <a:ext cx="848995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919163"/>
            <a:ext cx="81534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88"/>
            <a:ext cx="8382000" cy="49974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912813"/>
            <a:ext cx="8591550" cy="502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925513"/>
            <a:ext cx="8013700" cy="500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19163"/>
            <a:ext cx="8521700" cy="5016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995363"/>
            <a:ext cx="10045700" cy="4864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482600"/>
            <a:ext cx="9779000" cy="589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577850"/>
            <a:ext cx="1079500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25" y="565150"/>
            <a:ext cx="1044575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" y="571500"/>
            <a:ext cx="107315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587375"/>
            <a:ext cx="110680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561975"/>
            <a:ext cx="1108710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577850"/>
            <a:ext cx="110426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565150"/>
            <a:ext cx="1085850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571500"/>
            <a:ext cx="1071880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587375"/>
            <a:ext cx="1145540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504825"/>
            <a:ext cx="9759950" cy="5848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561975"/>
            <a:ext cx="1174115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577850"/>
            <a:ext cx="10572750" cy="5702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565150"/>
            <a:ext cx="10350500" cy="5727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71500"/>
            <a:ext cx="10128250" cy="571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587375"/>
            <a:ext cx="10877550" cy="5683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561975"/>
            <a:ext cx="11252200" cy="57340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128713"/>
            <a:ext cx="7696200" cy="4597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514350"/>
            <a:ext cx="9709150" cy="5829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38213"/>
            <a:ext cx="8305800" cy="497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93</Words>
  <Application>Microsoft Office PowerPoint</Application>
  <PresentationFormat>Personalizzato</PresentationFormat>
  <Paragraphs>21</Paragraphs>
  <Slides>78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7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110</cp:revision>
  <dcterms:created xsi:type="dcterms:W3CDTF">2018-12-06T20:43:28Z</dcterms:created>
  <dcterms:modified xsi:type="dcterms:W3CDTF">2021-02-14T16:23:06Z</dcterms:modified>
</cp:coreProperties>
</file>